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2A585-E2D1-451D-A53E-33C94C37A60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24A9CF3-0AC2-487F-A072-5CA345441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444C141-E9C1-4AE1-A4D1-E4B6F0AC8D6B}"/>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94B442C9-F66D-448E-8EA4-73BC34109C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820756-B6C4-4B04-8881-2C3C9251E956}"/>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66957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DC7A0-2A92-46CB-A0F9-F5E03EDC3FD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A87A24C-2581-48FB-88B3-2AFF255E57C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2D63DD-845F-477E-BD92-A9824A9CF84F}"/>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B24F3B85-54EA-42E3-A334-D68DBA6BEA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7F17C5-37BC-42D8-88FF-DF13F3C1DA39}"/>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263343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281F7A1-B93B-458B-83DF-DCE64C14DEC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CE3D1B1-92B9-498D-AAFF-A255A2C031A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2A969B-3B3B-420D-899A-5DEA68C012AE}"/>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89CE09F8-2CC4-4D63-9AD4-E1D14CC4FB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3A827D-433F-4452-A2D0-88F1DDD49F46}"/>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66542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E1E63-3C15-4098-AA37-38DAFF16813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4BA1FB-FA4B-406A-9F7F-ECBFF28DBBA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A03F97-CA04-4E22-83D9-F657BAB27746}"/>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9CB71B54-3064-49C4-80F9-130951A6DC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5F813C-755C-43C9-B6AE-8C6FB353496E}"/>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192293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C0A14-B4DF-4861-8845-D6D17A276A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7B70A46-4C0F-4188-8D77-FCAE32FB9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82C6804-B881-4FB3-A11E-CA29F18DB51C}"/>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E9FF7144-7B7D-4D23-A7EE-E4E5344662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69510C-B7EF-48B6-87F5-09F3721C4EDF}"/>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337358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C2F1F-9EE9-4D67-94E0-643D81C60F7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CD7887E-889D-4F9E-85A2-A1CB3F4C92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38553E-50FD-4D0B-8258-B37CC54162B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7CDB713-274D-48A5-8629-5FAF50D8E612}"/>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581ED79D-7773-4899-85B7-E4C62173D0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D8F2E5-BB96-40EE-A83B-55F0F5D0D38C}"/>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6438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25586-7EE8-40E5-A04D-381DC3F0F68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8FED41D-53CC-423C-8615-6751CD526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CFF54B5-D352-4CA3-9A83-AAF82031F25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11D558-2F09-4E9C-981B-7F4449C48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BCF4718-35F0-4772-8520-3A34FA60EEF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4B5DF79-5C6B-476B-9D73-AD17EA77BD69}"/>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8" name="Tijdelijke aanduiding voor voettekst 7">
            <a:extLst>
              <a:ext uri="{FF2B5EF4-FFF2-40B4-BE49-F238E27FC236}">
                <a16:creationId xmlns:a16="http://schemas.microsoft.com/office/drawing/2014/main" id="{1312A1CF-8321-47F6-9827-F7169467AC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1332854-8AC2-43AE-A436-B640548F92EA}"/>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351154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FA517-27E5-429D-8AAA-444844F139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9646839-A4CA-4EFD-8AA8-4BF8BF5679BB}"/>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4" name="Tijdelijke aanduiding voor voettekst 3">
            <a:extLst>
              <a:ext uri="{FF2B5EF4-FFF2-40B4-BE49-F238E27FC236}">
                <a16:creationId xmlns:a16="http://schemas.microsoft.com/office/drawing/2014/main" id="{8DB97A39-22ED-41DE-8A79-DF7BDE0FC11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EE1B510-4936-4BE1-9284-54435780D6A8}"/>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172571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77D4BC3-A302-4A3C-A1AC-49D674CA343F}"/>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3" name="Tijdelijke aanduiding voor voettekst 2">
            <a:extLst>
              <a:ext uri="{FF2B5EF4-FFF2-40B4-BE49-F238E27FC236}">
                <a16:creationId xmlns:a16="http://schemas.microsoft.com/office/drawing/2014/main" id="{718500CB-126D-4B50-B47F-B8E2762413C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F298EEA-B207-444F-8B3D-19F6A042E060}"/>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213118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9CAC0-0FDE-4B73-B7C5-6F741DF2AAD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52F1359-32DB-45E0-863E-EF1D011FC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3EF36BB-B486-4042-9017-109C44F10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E9A6EF8-204C-446B-AB10-F399C215644B}"/>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E8E3E734-88C0-4EDB-BE60-83AB02C4D8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0917E0-14CB-44AB-91C8-79DA50ABC4C8}"/>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334711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026D0-2FF1-4461-AA73-EF9E58CFE0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AA80698-1DB2-4BEB-B2F2-9EBF29809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F80D1C3-D773-4C0B-B331-26748D22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258895A-4D7D-4430-A133-A152F3692DCA}"/>
              </a:ext>
            </a:extLst>
          </p:cNvPr>
          <p:cNvSpPr>
            <a:spLocks noGrp="1"/>
          </p:cNvSpPr>
          <p:nvPr>
            <p:ph type="dt" sz="half" idx="10"/>
          </p:nvPr>
        </p:nvSpPr>
        <p:spPr/>
        <p:txBody>
          <a:bodyPr/>
          <a:lstStyle/>
          <a:p>
            <a:fld id="{E0ACC1E3-55B3-4335-A8C3-66D5C89F5114}"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7E67FD4B-07C0-4614-AF61-844D5D7FDE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70595D-010C-4448-B040-DD519EFD9870}"/>
              </a:ext>
            </a:extLst>
          </p:cNvPr>
          <p:cNvSpPr>
            <a:spLocks noGrp="1"/>
          </p:cNvSpPr>
          <p:nvPr>
            <p:ph type="sldNum" sz="quarter" idx="12"/>
          </p:nvPr>
        </p:nvSpPr>
        <p:spPr/>
        <p:txBody>
          <a:bodyPr/>
          <a:lstStyle/>
          <a:p>
            <a:fld id="{ABF058D8-89D3-41DB-AE87-F7E8BC898F1C}" type="slidenum">
              <a:rPr lang="nl-NL" smtClean="0"/>
              <a:t>‹nr.›</a:t>
            </a:fld>
            <a:endParaRPr lang="nl-NL"/>
          </a:p>
        </p:txBody>
      </p:sp>
    </p:spTree>
    <p:extLst>
      <p:ext uri="{BB962C8B-B14F-4D97-AF65-F5344CB8AC3E}">
        <p14:creationId xmlns:p14="http://schemas.microsoft.com/office/powerpoint/2010/main" val="85154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4CB29B-94CB-427E-908D-98BFC9E1E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23854BE-0D25-41F4-AA66-AAE3FC8AD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01C396-2C3D-45C5-9203-608E368E0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C1E3-55B3-4335-A8C3-66D5C89F5114}"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56EDB066-5920-4A83-8C93-67AE44E0E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9394527-30D3-4C5A-A26B-44547EF7E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058D8-89D3-41DB-AE87-F7E8BC898F1C}" type="slidenum">
              <a:rPr lang="nl-NL" smtClean="0"/>
              <a:t>‹nr.›</a:t>
            </a:fld>
            <a:endParaRPr lang="nl-NL"/>
          </a:p>
        </p:txBody>
      </p:sp>
    </p:spTree>
    <p:extLst>
      <p:ext uri="{BB962C8B-B14F-4D97-AF65-F5344CB8AC3E}">
        <p14:creationId xmlns:p14="http://schemas.microsoft.com/office/powerpoint/2010/main" val="40362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F3462F-6636-40DC-9D3B-9AB90D484A56}"/>
              </a:ext>
            </a:extLst>
          </p:cNvPr>
          <p:cNvSpPr>
            <a:spLocks noGrp="1"/>
          </p:cNvSpPr>
          <p:nvPr>
            <p:ph type="title"/>
          </p:nvPr>
        </p:nvSpPr>
        <p:spPr>
          <a:xfrm>
            <a:off x="838200" y="365125"/>
            <a:ext cx="5872089" cy="1325563"/>
          </a:xfrm>
        </p:spPr>
        <p:txBody>
          <a:bodyPr/>
          <a:lstStyle/>
          <a:p>
            <a:r>
              <a:rPr lang="nl-NL" dirty="0"/>
              <a:t>Dan Walsh, Philadelphia 1960</a:t>
            </a:r>
          </a:p>
        </p:txBody>
      </p:sp>
      <p:pic>
        <p:nvPicPr>
          <p:cNvPr id="8" name="Tijdelijke aanduiding voor inhoud 7" descr="Afbeelding met muur, binnen, persoon, man&#10;&#10;Automatisch gegenereerde beschrijving">
            <a:extLst>
              <a:ext uri="{FF2B5EF4-FFF2-40B4-BE49-F238E27FC236}">
                <a16:creationId xmlns:a16="http://schemas.microsoft.com/office/drawing/2014/main" id="{9982C5B5-40D6-4ADF-B5E1-742A45339D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872089" cy="4542172"/>
          </a:xfrm>
        </p:spPr>
      </p:pic>
      <p:sp>
        <p:nvSpPr>
          <p:cNvPr id="6" name="Tijdelijke aanduiding voor inhoud 5">
            <a:extLst>
              <a:ext uri="{FF2B5EF4-FFF2-40B4-BE49-F238E27FC236}">
                <a16:creationId xmlns:a16="http://schemas.microsoft.com/office/drawing/2014/main" id="{7B5D680D-B94F-4A43-A15E-1FDFFC33575E}"/>
              </a:ext>
            </a:extLst>
          </p:cNvPr>
          <p:cNvSpPr>
            <a:spLocks noGrp="1"/>
          </p:cNvSpPr>
          <p:nvPr>
            <p:ph sz="half" idx="2"/>
          </p:nvPr>
        </p:nvSpPr>
        <p:spPr>
          <a:xfrm>
            <a:off x="7019777" y="365125"/>
            <a:ext cx="4536119" cy="6002671"/>
          </a:xfrm>
        </p:spPr>
        <p:txBody>
          <a:bodyPr>
            <a:normAutofit lnSpcReduction="10000"/>
          </a:bodyPr>
          <a:lstStyle/>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000" dirty="0"/>
          </a:p>
          <a:p>
            <a:pPr marL="0" indent="0">
              <a:buNone/>
            </a:pPr>
            <a:endParaRPr lang="nl-NL" sz="2000" dirty="0"/>
          </a:p>
          <a:p>
            <a:pPr marL="0" indent="0">
              <a:buNone/>
            </a:pPr>
            <a:endParaRPr lang="nl-NL" sz="2000" dirty="0"/>
          </a:p>
          <a:p>
            <a:pPr marL="0" indent="0">
              <a:buNone/>
            </a:pPr>
            <a:r>
              <a:rPr lang="nl-NL" sz="2000" dirty="0"/>
              <a:t>Hij schildert structuren en patronen die strak geometrisch aandoen maar ook duidelijk sporen nalaten van ambachtelijk hoogstand niveau. </a:t>
            </a:r>
          </a:p>
          <a:p>
            <a:pPr marL="0" indent="0">
              <a:buNone/>
            </a:pPr>
            <a:endParaRPr lang="nl-NL" sz="2000" dirty="0"/>
          </a:p>
          <a:p>
            <a:pPr marL="0" indent="0">
              <a:buNone/>
            </a:pPr>
            <a:r>
              <a:rPr lang="nl-NL" sz="2000" dirty="0"/>
              <a:t>Vergelijk zijn werk met dat van Sol </a:t>
            </a:r>
            <a:r>
              <a:rPr lang="nl-NL" sz="2000" dirty="0" err="1"/>
              <a:t>Lewitt</a:t>
            </a:r>
            <a:r>
              <a:rPr lang="nl-NL" sz="2000" dirty="0"/>
              <a:t>. </a:t>
            </a:r>
          </a:p>
          <a:p>
            <a:pPr marL="0" indent="0">
              <a:buNone/>
            </a:pPr>
            <a:r>
              <a:rPr lang="nl-NL" sz="2000" dirty="0"/>
              <a:t>Wat valt op? </a:t>
            </a:r>
          </a:p>
          <a:p>
            <a:pPr marL="0" indent="0">
              <a:buNone/>
            </a:pPr>
            <a:r>
              <a:rPr lang="nl-NL" sz="2000" dirty="0"/>
              <a:t>Waarin verschillen ze van elkaar?</a:t>
            </a:r>
          </a:p>
        </p:txBody>
      </p:sp>
      <p:pic>
        <p:nvPicPr>
          <p:cNvPr id="10" name="Afbeelding 9" descr="Afbeelding met gebouw, binnen&#10;&#10;Automatisch gegenereerde beschrijving">
            <a:extLst>
              <a:ext uri="{FF2B5EF4-FFF2-40B4-BE49-F238E27FC236}">
                <a16:creationId xmlns:a16="http://schemas.microsoft.com/office/drawing/2014/main" id="{E07F270C-4D40-4383-8190-E0288ADA2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777" y="410968"/>
            <a:ext cx="4536120" cy="3018032"/>
          </a:xfrm>
          <a:prstGeom prst="rect">
            <a:avLst/>
          </a:prstGeom>
        </p:spPr>
      </p:pic>
    </p:spTree>
    <p:extLst>
      <p:ext uri="{BB962C8B-B14F-4D97-AF65-F5344CB8AC3E}">
        <p14:creationId xmlns:p14="http://schemas.microsoft.com/office/powerpoint/2010/main" val="384702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519FDFE-0C02-4D5A-9041-7F2A59BF970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36276" y="358109"/>
            <a:ext cx="6119447" cy="6141781"/>
          </a:xfrm>
        </p:spPr>
      </p:pic>
    </p:spTree>
    <p:extLst>
      <p:ext uri="{BB962C8B-B14F-4D97-AF65-F5344CB8AC3E}">
        <p14:creationId xmlns:p14="http://schemas.microsoft.com/office/powerpoint/2010/main" val="426091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B176661-5D5E-4105-A7E0-E74AA669A51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89208" y="705378"/>
            <a:ext cx="10213583" cy="5447244"/>
          </a:xfrm>
        </p:spPr>
      </p:pic>
    </p:spTree>
    <p:extLst>
      <p:ext uri="{BB962C8B-B14F-4D97-AF65-F5344CB8AC3E}">
        <p14:creationId xmlns:p14="http://schemas.microsoft.com/office/powerpoint/2010/main" val="239822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kist&#10;&#10;Automatisch gegenereerde beschrijving">
            <a:extLst>
              <a:ext uri="{FF2B5EF4-FFF2-40B4-BE49-F238E27FC236}">
                <a16:creationId xmlns:a16="http://schemas.microsoft.com/office/drawing/2014/main" id="{FF1C75D1-2BC6-45A3-B315-E9328174094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45704" y="192714"/>
            <a:ext cx="9700591" cy="6472572"/>
          </a:xfrm>
        </p:spPr>
      </p:pic>
    </p:spTree>
    <p:extLst>
      <p:ext uri="{BB962C8B-B14F-4D97-AF65-F5344CB8AC3E}">
        <p14:creationId xmlns:p14="http://schemas.microsoft.com/office/powerpoint/2010/main" val="204749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24BB141-A119-46A5-8FD1-34EC391D33F8}"/>
              </a:ext>
            </a:extLst>
          </p:cNvPr>
          <p:cNvSpPr>
            <a:spLocks noGrp="1"/>
          </p:cNvSpPr>
          <p:nvPr>
            <p:ph type="title"/>
          </p:nvPr>
        </p:nvSpPr>
        <p:spPr/>
        <p:txBody>
          <a:bodyPr/>
          <a:lstStyle/>
          <a:p>
            <a:r>
              <a:rPr lang="nl-NL" dirty="0"/>
              <a:t>Dan Walsh: Abstract geometrische vormen en structuren of toegepast ambachtelijk </a:t>
            </a:r>
          </a:p>
        </p:txBody>
      </p:sp>
      <p:sp>
        <p:nvSpPr>
          <p:cNvPr id="6" name="Tijdelijke aanduiding voor inhoud 5">
            <a:extLst>
              <a:ext uri="{FF2B5EF4-FFF2-40B4-BE49-F238E27FC236}">
                <a16:creationId xmlns:a16="http://schemas.microsoft.com/office/drawing/2014/main" id="{266503EC-6D68-4B24-B505-B92D26E318C1}"/>
              </a:ext>
            </a:extLst>
          </p:cNvPr>
          <p:cNvSpPr>
            <a:spLocks noGrp="1"/>
          </p:cNvSpPr>
          <p:nvPr>
            <p:ph idx="1"/>
          </p:nvPr>
        </p:nvSpPr>
        <p:spPr>
          <a:xfrm>
            <a:off x="886265" y="1825625"/>
            <a:ext cx="10635174" cy="4667250"/>
          </a:xfrm>
        </p:spPr>
        <p:txBody>
          <a:bodyPr>
            <a:normAutofit fontScale="55000" lnSpcReduction="20000"/>
          </a:bodyPr>
          <a:lstStyle/>
          <a:p>
            <a:pPr marL="0" indent="0">
              <a:buNone/>
            </a:pPr>
            <a:r>
              <a:rPr lang="nl-NL" sz="3200" dirty="0">
                <a:latin typeface="+mj-lt"/>
              </a:rPr>
              <a:t>Op grond van de hernieuwde belangstelling voor abstracte schilderkunst, waarvan al geruime tijd sprake is bij een jongere generatie kunstenaars, heeft het </a:t>
            </a:r>
            <a:r>
              <a:rPr lang="nl-NL" sz="3200" dirty="0" err="1">
                <a:latin typeface="+mj-lt"/>
              </a:rPr>
              <a:t>Bonnefanten</a:t>
            </a:r>
            <a:r>
              <a:rPr lang="nl-NL" sz="3200" dirty="0">
                <a:latin typeface="+mj-lt"/>
              </a:rPr>
              <a:t> een tentoonstellingsprogramma met een revisionistische inslag ontwikkeld. In het kader hiervan wordt de tentoonstelling Pressing Matter van Dan Walsh (1960 Philadelphia) gepresenteerd. De ornamentele abstractie van deze Amerikaanse schilderveteraan heeft zijn wortels in de economische vormentaal van </a:t>
            </a:r>
            <a:r>
              <a:rPr lang="nl-NL" sz="3200" dirty="0" err="1">
                <a:latin typeface="+mj-lt"/>
              </a:rPr>
              <a:t>minimal</a:t>
            </a:r>
            <a:r>
              <a:rPr lang="nl-NL" sz="3200" dirty="0">
                <a:latin typeface="+mj-lt"/>
              </a:rPr>
              <a:t> </a:t>
            </a:r>
            <a:r>
              <a:rPr lang="nl-NL" sz="3200" dirty="0" err="1">
                <a:latin typeface="+mj-lt"/>
              </a:rPr>
              <a:t>painting</a:t>
            </a:r>
            <a:r>
              <a:rPr lang="nl-NL" sz="3200" dirty="0">
                <a:latin typeface="+mj-lt"/>
              </a:rPr>
              <a:t> uit de jaren zestig en zeventig van de vorige eeuw. Merkbaar geïnspireerd door onder andere Sol </a:t>
            </a:r>
            <a:r>
              <a:rPr lang="nl-NL" sz="3200" dirty="0" err="1">
                <a:latin typeface="+mj-lt"/>
              </a:rPr>
              <a:t>Lewitt</a:t>
            </a:r>
            <a:r>
              <a:rPr lang="nl-NL" sz="3200" dirty="0">
                <a:latin typeface="+mj-lt"/>
              </a:rPr>
              <a:t> (1928 Hartfort, Connecticut – New York 2007), wiens werk een belangrijke pijler vormt van de collectie van het </a:t>
            </a:r>
            <a:r>
              <a:rPr lang="nl-NL" sz="3200" dirty="0" err="1">
                <a:latin typeface="+mj-lt"/>
              </a:rPr>
              <a:t>Bonnefantenmuseum</a:t>
            </a:r>
            <a:r>
              <a:rPr lang="nl-NL" sz="3200" dirty="0">
                <a:latin typeface="+mj-lt"/>
              </a:rPr>
              <a:t>, ontstaat Walsh' schilderkunst binnen de strikte kaders van een raster en vierkant en via zelfopgelegde regels en procedures. Hoewel de meeste composities bestaan uit complexe combinaties van verschillende decoratieve structuren, ogen ze ontspannen en vanzelfsprekend, alsof ze zich achteloos hebben geschikt naar het beeldvlak. Het kijken naar de patronen in zijn doeken roept een wereld van associaties op, van ornamentele architectuur tot weefsels uit alle windstreken. Het lukt Walsh zo een brug te slaan tussen de naar autonomie strevende modernistische traditie en de collectieve geschiedenis van toegepaste kunsten. </a:t>
            </a:r>
            <a:br>
              <a:rPr lang="nl-NL" sz="3200" dirty="0">
                <a:latin typeface="+mj-lt"/>
              </a:rPr>
            </a:br>
            <a:br>
              <a:rPr lang="nl-NL" sz="3200" dirty="0">
                <a:latin typeface="+mj-lt"/>
              </a:rPr>
            </a:br>
            <a:r>
              <a:rPr lang="nl-NL" sz="3200" dirty="0">
                <a:latin typeface="+mj-lt"/>
              </a:rPr>
              <a:t>Dan Walsh is ook een fervent boekenmaker. In een reeks handmatig vervaardigde boeken experimenteerde hij met boekdrukkunst, niet alleen met offset print en fotografie maar ook met fotogravure en houtdruk en etstechnieken als droge naald; ambachtelijke reproductiemethoden die vragen om toewijding, geduld en vakmanschap. In het </a:t>
            </a:r>
            <a:r>
              <a:rPr lang="nl-NL" sz="3200" dirty="0" err="1">
                <a:latin typeface="+mj-lt"/>
              </a:rPr>
              <a:t>Bonnefanten</a:t>
            </a:r>
            <a:r>
              <a:rPr lang="nl-NL" sz="3200" dirty="0">
                <a:latin typeface="+mj-lt"/>
              </a:rPr>
              <a:t> zijn een twaalftal recente doeken, een serie werken op papier en enkele met de hand vervaardigde boeken bijeengebracht. De tentoonstelling wordt vergezeld van een rijk geïllustreerde catalogus. </a:t>
            </a:r>
            <a:br>
              <a:rPr lang="nl-NL" sz="3200" dirty="0">
                <a:latin typeface="+mj-lt"/>
              </a:rPr>
            </a:br>
            <a:br>
              <a:rPr lang="nl-NL" dirty="0">
                <a:latin typeface="+mj-lt"/>
              </a:rPr>
            </a:br>
            <a:endParaRPr lang="nl-NL" dirty="0">
              <a:latin typeface="+mj-lt"/>
            </a:endParaRPr>
          </a:p>
          <a:p>
            <a:endParaRPr lang="nl-NL" dirty="0"/>
          </a:p>
        </p:txBody>
      </p:sp>
    </p:spTree>
    <p:extLst>
      <p:ext uri="{BB962C8B-B14F-4D97-AF65-F5344CB8AC3E}">
        <p14:creationId xmlns:p14="http://schemas.microsoft.com/office/powerpoint/2010/main" val="427121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D5FB1-4718-4BED-A4D2-2E545ABD9B97}"/>
              </a:ext>
            </a:extLst>
          </p:cNvPr>
          <p:cNvSpPr>
            <a:spLocks noGrp="1"/>
          </p:cNvSpPr>
          <p:nvPr>
            <p:ph type="title"/>
          </p:nvPr>
        </p:nvSpPr>
        <p:spPr>
          <a:xfrm>
            <a:off x="838201" y="365125"/>
            <a:ext cx="10293626" cy="1325563"/>
          </a:xfrm>
        </p:spPr>
        <p:txBody>
          <a:bodyPr/>
          <a:lstStyle/>
          <a:p>
            <a:r>
              <a:rPr lang="nl-NL" dirty="0"/>
              <a:t>Expositie </a:t>
            </a:r>
            <a:r>
              <a:rPr lang="nl-NL" sz="2400" dirty="0" err="1"/>
              <a:t>Bonnefantenmuseum</a:t>
            </a:r>
            <a:r>
              <a:rPr lang="nl-NL" sz="2400" dirty="0"/>
              <a:t> Maastricht mei 2019</a:t>
            </a:r>
          </a:p>
        </p:txBody>
      </p:sp>
      <p:pic>
        <p:nvPicPr>
          <p:cNvPr id="5" name="Tijdelijke aanduiding voor inhoud 4">
            <a:extLst>
              <a:ext uri="{FF2B5EF4-FFF2-40B4-BE49-F238E27FC236}">
                <a16:creationId xmlns:a16="http://schemas.microsoft.com/office/drawing/2014/main" id="{B3D1D63B-BFED-4C77-BC03-B3FB9ABA08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800265" y="2455047"/>
            <a:ext cx="4352925" cy="3264693"/>
          </a:xfrm>
        </p:spPr>
      </p:pic>
      <p:pic>
        <p:nvPicPr>
          <p:cNvPr id="7" name="Afbeelding 6">
            <a:extLst>
              <a:ext uri="{FF2B5EF4-FFF2-40B4-BE49-F238E27FC236}">
                <a16:creationId xmlns:a16="http://schemas.microsoft.com/office/drawing/2014/main" id="{DB3A9BA1-03D1-47F6-BF19-F766A22CC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4084" y="2455047"/>
            <a:ext cx="4352926" cy="3264695"/>
          </a:xfrm>
          <a:prstGeom prst="rect">
            <a:avLst/>
          </a:prstGeom>
        </p:spPr>
      </p:pic>
      <p:pic>
        <p:nvPicPr>
          <p:cNvPr id="9" name="Afbeelding 8">
            <a:extLst>
              <a:ext uri="{FF2B5EF4-FFF2-40B4-BE49-F238E27FC236}">
                <a16:creationId xmlns:a16="http://schemas.microsoft.com/office/drawing/2014/main" id="{68CEF34F-2F12-46F7-B066-7532B825A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323017" y="2455047"/>
            <a:ext cx="4352925" cy="3264694"/>
          </a:xfrm>
          <a:prstGeom prst="rect">
            <a:avLst/>
          </a:prstGeom>
        </p:spPr>
      </p:pic>
    </p:spTree>
    <p:extLst>
      <p:ext uri="{BB962C8B-B14F-4D97-AF65-F5344CB8AC3E}">
        <p14:creationId xmlns:p14="http://schemas.microsoft.com/office/powerpoint/2010/main" val="345066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gebouw&#10;&#10;Automatisch gegenereerde beschrijving">
            <a:extLst>
              <a:ext uri="{FF2B5EF4-FFF2-40B4-BE49-F238E27FC236}">
                <a16:creationId xmlns:a16="http://schemas.microsoft.com/office/drawing/2014/main" id="{93714D6C-CD6F-4C5D-B4A5-50773B68AF8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10800000">
            <a:off x="2299462" y="581077"/>
            <a:ext cx="7593076" cy="5695846"/>
          </a:xfrm>
        </p:spPr>
      </p:pic>
    </p:spTree>
    <p:extLst>
      <p:ext uri="{BB962C8B-B14F-4D97-AF65-F5344CB8AC3E}">
        <p14:creationId xmlns:p14="http://schemas.microsoft.com/office/powerpoint/2010/main" val="263855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innen, vloer, muur, plafond&#10;&#10;Automatisch gegenereerde beschrijving">
            <a:extLst>
              <a:ext uri="{FF2B5EF4-FFF2-40B4-BE49-F238E27FC236}">
                <a16:creationId xmlns:a16="http://schemas.microsoft.com/office/drawing/2014/main" id="{DE12AEFC-C956-40FC-9DE4-6AEE00D95E2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66730" y="481510"/>
            <a:ext cx="7858539" cy="5894980"/>
          </a:xfrm>
        </p:spPr>
      </p:pic>
    </p:spTree>
    <p:extLst>
      <p:ext uri="{BB962C8B-B14F-4D97-AF65-F5344CB8AC3E}">
        <p14:creationId xmlns:p14="http://schemas.microsoft.com/office/powerpoint/2010/main" val="180538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D0261C6-28C4-440A-B6FF-2264062DC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786" y="258786"/>
            <a:ext cx="6340427" cy="6340427"/>
          </a:xfrm>
          <a:prstGeom prst="rect">
            <a:avLst/>
          </a:prstGeom>
        </p:spPr>
      </p:pic>
    </p:spTree>
    <p:extLst>
      <p:ext uri="{BB962C8B-B14F-4D97-AF65-F5344CB8AC3E}">
        <p14:creationId xmlns:p14="http://schemas.microsoft.com/office/powerpoint/2010/main" val="400828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gebouw&#10;&#10;Automatisch gegenereerde beschrijving">
            <a:extLst>
              <a:ext uri="{FF2B5EF4-FFF2-40B4-BE49-F238E27FC236}">
                <a16:creationId xmlns:a16="http://schemas.microsoft.com/office/drawing/2014/main" id="{9B57D286-CF55-4712-83B2-B56DE72BEAF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04576" y="340956"/>
            <a:ext cx="6182847" cy="6176088"/>
          </a:xfrm>
        </p:spPr>
      </p:pic>
    </p:spTree>
    <p:extLst>
      <p:ext uri="{BB962C8B-B14F-4D97-AF65-F5344CB8AC3E}">
        <p14:creationId xmlns:p14="http://schemas.microsoft.com/office/powerpoint/2010/main" val="192680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A256DD0-9BD2-4106-AF8C-79833D01C43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87526" y="355813"/>
            <a:ext cx="7816947" cy="6146373"/>
          </a:xfrm>
        </p:spPr>
      </p:pic>
    </p:spTree>
    <p:extLst>
      <p:ext uri="{BB962C8B-B14F-4D97-AF65-F5344CB8AC3E}">
        <p14:creationId xmlns:p14="http://schemas.microsoft.com/office/powerpoint/2010/main" val="277043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meubels&#10;&#10;Automatisch gegenereerde beschrijving">
            <a:extLst>
              <a:ext uri="{FF2B5EF4-FFF2-40B4-BE49-F238E27FC236}">
                <a16:creationId xmlns:a16="http://schemas.microsoft.com/office/drawing/2014/main" id="{4854DE1E-1CE0-495F-8CAC-EBD51806E93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18590" y="343173"/>
            <a:ext cx="6754819" cy="6171653"/>
          </a:xfrm>
        </p:spPr>
      </p:pic>
    </p:spTree>
    <p:extLst>
      <p:ext uri="{BB962C8B-B14F-4D97-AF65-F5344CB8AC3E}">
        <p14:creationId xmlns:p14="http://schemas.microsoft.com/office/powerpoint/2010/main" val="4023798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2F4BC99052A4FA7A439A1726F60B9" ma:contentTypeVersion="7" ma:contentTypeDescription="Een nieuw document maken." ma:contentTypeScope="" ma:versionID="4f5779576468c4fe4a38b079046ac8f8">
  <xsd:schema xmlns:xsd="http://www.w3.org/2001/XMLSchema" xmlns:xs="http://www.w3.org/2001/XMLSchema" xmlns:p="http://schemas.microsoft.com/office/2006/metadata/properties" xmlns:ns2="1c4f1813-1efd-4eb0-9dc2-ba3f77b0cec5" xmlns:ns3="55d68076-ec5c-44f6-a0c8-d5293178a565" targetNamespace="http://schemas.microsoft.com/office/2006/metadata/properties" ma:root="true" ma:fieldsID="5f8b62a3d12df91b16d1b88739b025a8" ns2:_="" ns3:_="">
    <xsd:import namespace="1c4f1813-1efd-4eb0-9dc2-ba3f77b0cec5"/>
    <xsd:import namespace="55d68076-ec5c-44f6-a0c8-d5293178a5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f1813-1efd-4eb0-9dc2-ba3f77b0c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d68076-ec5c-44f6-a0c8-d5293178a56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FBB58A-169D-4400-8522-30B0A9A373BE}"/>
</file>

<file path=customXml/itemProps2.xml><?xml version="1.0" encoding="utf-8"?>
<ds:datastoreItem xmlns:ds="http://schemas.openxmlformats.org/officeDocument/2006/customXml" ds:itemID="{93065F2A-9579-48FC-9DBD-80216A63C839}"/>
</file>

<file path=customXml/itemProps3.xml><?xml version="1.0" encoding="utf-8"?>
<ds:datastoreItem xmlns:ds="http://schemas.openxmlformats.org/officeDocument/2006/customXml" ds:itemID="{552AB3E1-8B6D-46FF-A707-EAE522F7EEAB}"/>
</file>

<file path=docProps/app.xml><?xml version="1.0" encoding="utf-8"?>
<Properties xmlns="http://schemas.openxmlformats.org/officeDocument/2006/extended-properties" xmlns:vt="http://schemas.openxmlformats.org/officeDocument/2006/docPropsVTypes">
  <TotalTime>26</TotalTime>
  <Words>264</Words>
  <Application>Microsoft Office PowerPoint</Application>
  <PresentationFormat>Breedbeeld</PresentationFormat>
  <Paragraphs>17</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Dan Walsh, Philadelphia 1960</vt:lpstr>
      <vt:lpstr>Dan Walsh: Abstract geometrische vormen en structuren of toegepast ambachtelijk </vt:lpstr>
      <vt:lpstr>Expositie Bonnefantenmuseum Maastricht mei 2019</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Walsh</dc:title>
  <dc:creator>Nol Lucassen</dc:creator>
  <cp:lastModifiedBy> </cp:lastModifiedBy>
  <cp:revision>4</cp:revision>
  <dcterms:created xsi:type="dcterms:W3CDTF">2019-05-05T10:43:37Z</dcterms:created>
  <dcterms:modified xsi:type="dcterms:W3CDTF">2019-05-05T11:09:59Z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0x0101002482F4BC99052A4FA7A439A1726F60B9</vt:lpwstr>
  </property>
</Properties>
</file>